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9144000" cx="51435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16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22834c5fb_1_5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22834c5f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22834c5fb_1_6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22834c5f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22834c5fb_1_7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22834c5f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22834c5fb_1_8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22834c5f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22834c5fb_1_9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22834c5fb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22834c5fb_1_10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22834c5f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22834c5fb_1_11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22834c5f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22834c5fb_1_12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22834c5fb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22834c5fb_1_128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22834c5fb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22834c5fb_1_13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22834c5f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22834c5fb_0_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22834c5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22834c5fb_1_14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22834c5fb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22834c5fb_1_15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22834c5fb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22834c5fb_1_16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22834c5fb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22834c5fb_1_172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22834c5fb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22834c5fb_1_18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22834c5fb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22834c5fb_1_18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22834c5fb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2834c5fb_1_194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2834c5fb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22834c5fb_1_20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22834c5fb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22834c5fb_1_211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22834c5fb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22834c5fb_1_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22834c5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22834c5fb_1_6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22834c5f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22834c5fb_1_13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22834c5f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22834c5fb_1_20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22834c5f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22834c5fb_1_28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22834c5f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22834c5fb_1_35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22834c5f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22834c5fb_1_4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22834c5f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5336" y="1323689"/>
            <a:ext cx="4792800" cy="3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5331" y="5038444"/>
            <a:ext cx="47928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75331" y="1966444"/>
            <a:ext cx="4792800" cy="34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75331" y="5603956"/>
            <a:ext cx="4792800" cy="23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75331" y="3823733"/>
            <a:ext cx="4792800" cy="14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75331" y="7911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331" y="2048844"/>
            <a:ext cx="47928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75331" y="7911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75331" y="2048844"/>
            <a:ext cx="22500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718225" y="2048844"/>
            <a:ext cx="22500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75331" y="7911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75331" y="987733"/>
            <a:ext cx="1579500" cy="13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75331" y="2470400"/>
            <a:ext cx="1579500" cy="5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75766" y="800267"/>
            <a:ext cx="3582000" cy="72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571750" y="-222"/>
            <a:ext cx="25719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49344" y="2192311"/>
            <a:ext cx="2275500" cy="26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49344" y="4983244"/>
            <a:ext cx="22755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778469" y="1287244"/>
            <a:ext cx="2158200" cy="6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75331" y="7521022"/>
            <a:ext cx="3374400" cy="10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5331" y="791156"/>
            <a:ext cx="47928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5331" y="2048844"/>
            <a:ext cx="47928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gif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he-t-v1rus.github.io/NinjaChallenges/Build/index" TargetMode="External"/><Relationship Id="rId4" Type="http://schemas.openxmlformats.org/officeDocument/2006/relationships/hyperlink" Target="https://the-t-v1rus.github.io/NinjaChallenges/UnityPackage/RedChallenge_Package.unitypackage" TargetMode="External"/><Relationship Id="rId5" Type="http://schemas.openxmlformats.org/officeDocument/2006/relationships/hyperlink" Target="https://the-t-v1rus.github.io/NinjaChallenges/Guide/RedChallenge.pdf" TargetMode="External"/><Relationship Id="rId6" Type="http://schemas.openxmlformats.org/officeDocument/2006/relationships/hyperlink" Target="https://the-t-v1rus.github.io/NinjaChallenges/Guide/RedChallengeGuide.pdf" TargetMode="External"/><Relationship Id="rId7" Type="http://schemas.openxmlformats.org/officeDocument/2006/relationships/hyperlink" Target="https://the-t-v1rus.github.io/NinjaChallenges/UnityPackage/RedChallenge_Completed.unitypackag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gif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5336" y="1323689"/>
            <a:ext cx="4792800" cy="3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</a:t>
            </a:r>
            <a:r>
              <a:rPr lang="en"/>
              <a:t>Challenge</a:t>
            </a:r>
            <a:r>
              <a:rPr lang="en"/>
              <a:t> Teacher Guide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75331" y="5038444"/>
            <a:ext cx="47928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 Lance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FOLLOW CURSOR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175325" y="740225"/>
            <a:ext cx="4792800" cy="8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Select the “Mouse” object in the hierarchy.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 the inspector, add a new script called “MouseController”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code to make the mouse look at and follow the mouse cursor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50" y="2608263"/>
            <a:ext cx="46482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1564"/>
            <a:ext cx="5143501" cy="416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FOLLOW CURSOR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175325" y="740225"/>
            <a:ext cx="4792800" cy="8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Basically we are making a plane just like in scratch.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With this plane created, we are casting a ray from the camera to the plane. We are then seeing how far from the center of the plane the mouse is (just like in scratch)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Once we have this position, we can reset the Y value to zero so the position is not at the location of the camera and instead on the ground. Now that we have the position the mouse can </a:t>
            </a:r>
            <a:r>
              <a:rPr b="1" lang="en"/>
              <a:t>move towards</a:t>
            </a:r>
            <a:r>
              <a:rPr lang="en"/>
              <a:t> that point and make it </a:t>
            </a:r>
            <a:r>
              <a:rPr b="1" lang="en"/>
              <a:t>look at</a:t>
            </a:r>
            <a:r>
              <a:rPr lang="en"/>
              <a:t> that point.</a:t>
            </a:r>
            <a:br>
              <a:rPr lang="en"/>
            </a:b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" y="1620250"/>
            <a:ext cx="4792800" cy="33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" y="3870325"/>
            <a:ext cx="4792799" cy="144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90835"/>
            <a:ext cx="5143500" cy="61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COLLIDES WITH WALLS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175325" y="1393375"/>
            <a:ext cx="4792800" cy="73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a rigid body to the Mouse game object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a box collider to the Mouse game object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Use the edit collider button along with the ISO perspective to edit the box collider</a:t>
            </a:r>
            <a:br>
              <a:rPr lang="en"/>
            </a:b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750" y="5433993"/>
            <a:ext cx="5143499" cy="254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CHEESE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175325" y="899875"/>
            <a:ext cx="4792800" cy="7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a tag to the Cheese game object called “Cheese”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a box collider to the cheese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a variable in the GameController script for counting the cheese</a:t>
            </a:r>
            <a:br>
              <a:rPr lang="en"/>
            </a:b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1790"/>
            <a:ext cx="5143502" cy="276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25" y="6448413"/>
            <a:ext cx="45910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175325" y="319325"/>
            <a:ext cx="4792800" cy="8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4"/>
            </a:pPr>
            <a:r>
              <a:rPr lang="en"/>
              <a:t>Add code to the MouseController. When the cheese is collided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Create cheese </a:t>
            </a:r>
            <a:r>
              <a:rPr lang="en"/>
              <a:t>particles</a:t>
            </a:r>
            <a:r>
              <a:rPr lang="en"/>
              <a:t> prefab at location of cheese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Play the “chomp” sound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Move the cheese to a new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Update the cheese counter</a:t>
            </a:r>
            <a:br>
              <a:rPr lang="en"/>
            </a:b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2427707"/>
            <a:ext cx="5143499" cy="424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175325" y="319325"/>
            <a:ext cx="4792800" cy="8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5"/>
            </a:pPr>
            <a:r>
              <a:rPr lang="en"/>
              <a:t>Make sure all of the references are added to the script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Drag the CheeseParticles prefab from the “Prefabs” folder into the Cheese Particles Prefab slot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Drag the CheeseTextNumber object from the hierarchy into the “Cheese Counter” slot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Drag the Eat1 sound from the “Sounds” folder into the “Chomp Sound” slot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Drag the “Sounds” game object from the hierarchy into the “Sound Controller” slot</a:t>
            </a:r>
            <a:br>
              <a:rPr lang="en"/>
            </a:b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632800"/>
            <a:ext cx="49339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TOUCHING CAT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175325" y="899875"/>
            <a:ext cx="4792800" cy="7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a tag to the Cat game object called “Cat”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a box collider to the Cat. Use ISO camera mode to align the box properly.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675" y="1756938"/>
            <a:ext cx="2886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" y="4452458"/>
            <a:ext cx="5143500" cy="421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175325" y="203200"/>
            <a:ext cx="4792800" cy="8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3"/>
            </a:pPr>
            <a:r>
              <a:rPr lang="en"/>
              <a:t>In the GameController script, add a coroutine and public method to start the coroutine. The goal is to show the game over screen after 1 second.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3"/>
            </a:pPr>
            <a:r>
              <a:rPr lang="en"/>
              <a:t>Assign the game over object to the script from the hierarchy</a:t>
            </a:r>
            <a:br>
              <a:rPr lang="en"/>
            </a:b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5" y="1848078"/>
            <a:ext cx="4868975" cy="29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38" y="6012763"/>
            <a:ext cx="45529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175325" y="203200"/>
            <a:ext cx="4792800" cy="8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5"/>
            </a:pPr>
            <a:r>
              <a:rPr lang="en"/>
              <a:t>In the MouseController script, add new references and update the collision event.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5"/>
            </a:pPr>
            <a:r>
              <a:rPr lang="en"/>
              <a:t>Assign the references to the script</a:t>
            </a:r>
            <a:br>
              <a:rPr lang="en"/>
            </a:b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5" y="1304713"/>
            <a:ext cx="4914900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6795875"/>
            <a:ext cx="45720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175325" y="203200"/>
            <a:ext cx="4792800" cy="85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7"/>
            </a:pPr>
            <a:r>
              <a:rPr lang="en"/>
              <a:t>Make sure the panels that are </a:t>
            </a:r>
            <a:r>
              <a:rPr lang="en"/>
              <a:t>children</a:t>
            </a:r>
            <a:r>
              <a:rPr lang="en"/>
              <a:t> of the GameOver object are enabled.</a:t>
            </a:r>
            <a:br>
              <a:rPr lang="en"/>
            </a:b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8" y="1273878"/>
            <a:ext cx="4792800" cy="101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25" y="2591250"/>
            <a:ext cx="4792800" cy="154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75331" y="7911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75325" y="2048851"/>
            <a:ext cx="4792800" cy="6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Cat &amp; Mouse Game: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https://the-t-v1rus.github.io/NinjaChallenges/Build/index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Unity Package: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https://the-t-v1rus.github.io/NinjaChallenges/UnityPackage/RedChallenge_Package.unitypackage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>
                <a:solidFill>
                  <a:schemeClr val="lt1"/>
                </a:solidFill>
              </a:rPr>
            </a:br>
            <a:r>
              <a:rPr lang="en"/>
              <a:t>Student Guide</a:t>
            </a:r>
            <a:r>
              <a:rPr lang="en"/>
              <a:t>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https://the-t-v1rus.github.io/NinjaChallenges/Guide/RedChallenge.pdf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Teacher Guide: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https://the-t-v1rus.github.io/NinjaChallenges/Guide/RedChallengeGuide.pdf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Completed Unity Package: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https://the-t-v1rus.github.io/NinjaChallenges/UnityPackage/RedChallenge_Completed.unitypackage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CHASING MOUSE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175325" y="899875"/>
            <a:ext cx="4792800" cy="7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a script to the Cat object called “CatController”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code to make the cat meow and start chasing the mouse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808627"/>
            <a:ext cx="5143500" cy="124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225" y="4595858"/>
            <a:ext cx="5143501" cy="395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175325" y="899875"/>
            <a:ext cx="4792800" cy="7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3"/>
            </a:pPr>
            <a:r>
              <a:rPr lang="en"/>
              <a:t>Assign the references to the script and set the speed to 0.8f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3"/>
            </a:pPr>
            <a:r>
              <a:rPr lang="en"/>
              <a:t>Add code to the MouseController cheese collision to call the method on the cat if the amount of cheese eaten == 1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75" y="1738801"/>
            <a:ext cx="4792800" cy="153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0" y="5213800"/>
            <a:ext cx="51244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</a:t>
            </a:r>
            <a:r>
              <a:rPr lang="en"/>
              <a:t>CAT ANIMATIONS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175325" y="899875"/>
            <a:ext cx="4792800" cy="7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Open the Animation Controller by double clicking on it. This can be found in the Animator component on the Cat object.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With the Animator tab open, select the Parameters tab and add a new bool parameter called “chasing” 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88" y="2269888"/>
            <a:ext cx="47720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85802"/>
            <a:ext cx="5143500" cy="2687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175325" y="304800"/>
            <a:ext cx="4792800" cy="84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3"/>
            </a:pPr>
            <a:r>
              <a:rPr lang="en"/>
              <a:t>Drag and drop the “cat_walk” animation into the Animator window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3"/>
            </a:pPr>
            <a:r>
              <a:rPr lang="en"/>
              <a:t>Drag and drop the “cat_sit” animation into the Animator window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2175988"/>
            <a:ext cx="512445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175325" y="304800"/>
            <a:ext cx="4792800" cy="84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5"/>
            </a:pPr>
            <a:r>
              <a:rPr lang="en"/>
              <a:t>Make a transition from the “cat_sitting” to the “cat_walk” animation. Add the “chasing == true” condition to this link.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5"/>
            </a:pPr>
            <a:r>
              <a:rPr lang="en"/>
              <a:t>Turn off “Has Exit Time”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1523843"/>
            <a:ext cx="5143500" cy="30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37" y="5351487"/>
            <a:ext cx="4792800" cy="223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175325" y="304800"/>
            <a:ext cx="4792800" cy="84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7"/>
            </a:pPr>
            <a:r>
              <a:rPr lang="en"/>
              <a:t>Make a transition from the “cat_walk” to the “cat_sit” animation. Add the “chasing == false” condition to this link.</a:t>
            </a:r>
            <a:br>
              <a:rPr lang="en"/>
            </a:br>
            <a:br>
              <a:rPr lang="en"/>
            </a:br>
            <a:r>
              <a:rPr lang="en"/>
              <a:t>Also make sure “Has Exit Time” is turned off.</a:t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59" y="2576750"/>
            <a:ext cx="4207650" cy="60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 CAT ANIMATIONS</a:t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175325" y="899875"/>
            <a:ext cx="4792800" cy="7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 the CatController script, add a StopChasing() method and update the animations as needed.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 the MouseController script, activate the StopChasing function in the Cat controller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2234092"/>
            <a:ext cx="5143499" cy="223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" y="6109401"/>
            <a:ext cx="5143500" cy="18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OVER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175325" y="899875"/>
            <a:ext cx="4792800" cy="7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 the GameController script, add a method to restart the game. Also, update the cheese count on the game over screen.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8019"/>
            <a:ext cx="5143500" cy="647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175350" y="174150"/>
            <a:ext cx="4792800" cy="7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2"/>
            </a:pPr>
            <a:r>
              <a:rPr lang="en"/>
              <a:t>Assign the “CheeseCount” game object to the GameController script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2"/>
            </a:pPr>
            <a:r>
              <a:rPr lang="en"/>
              <a:t>Add the ability to restart the game with the “PlayAgainButton”</a:t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273625"/>
            <a:ext cx="49530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25" y="5056663"/>
            <a:ext cx="469582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ANIMATE THE MOUSE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75325" y="943425"/>
            <a:ext cx="4792800" cy="7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Open the “Animations” folder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Find the “Mouse” animation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Drag and drop the “Mouse” animation onto the “Mouse” game object in the Hierarchy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Play the game and make sure the mouse is not wagging its tail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3515"/>
            <a:ext cx="5143500" cy="3378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CAT SIT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175325" y="943425"/>
            <a:ext cx="4792800" cy="7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Open the “Animations” folder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Find the “cat_sitting” animation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Drag and drop the “cat_sitting” animation onto the “Cat” game object in the Hierarchy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Play the game and make sure the cat is now sitting when you play the game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3945069"/>
            <a:ext cx="5143500" cy="267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CHEESE ROTATE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175325" y="740225"/>
            <a:ext cx="4792800" cy="8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You can also make a </a:t>
            </a:r>
            <a:r>
              <a:rPr lang="en"/>
              <a:t>custom animation and add that to the cheese. The method I used to make the cheese rotate was with code.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Click on the “Cheese” game object in the hierarchy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 the Inspector tab, choose “Add Component” and add a new script called “Rotate” to the game object.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Open the script in Visual Studio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4572000"/>
            <a:ext cx="44767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CHEESE ROTATE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75325" y="740225"/>
            <a:ext cx="4792800" cy="8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4"/>
            </a:pPr>
            <a:r>
              <a:rPr lang="en"/>
              <a:t>Add a </a:t>
            </a:r>
            <a:r>
              <a:rPr lang="en"/>
              <a:t>variable</a:t>
            </a:r>
            <a:r>
              <a:rPr lang="en"/>
              <a:t> where we can change the rotation speed of the object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4"/>
            </a:pPr>
            <a:r>
              <a:rPr lang="en"/>
              <a:t>Add code in the update that makes the object spin in the Y axis based on the rotation speed. Make sure the multiply this by Time.deltatime so it will spin at the same speed on all devices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4"/>
            </a:pPr>
            <a:r>
              <a:rPr lang="en"/>
              <a:t>Adjust the spin speed in the inspector tab until the cheese spins at a reasonable rate. </a:t>
            </a:r>
            <a:r>
              <a:rPr b="1" lang="en"/>
              <a:t>The cheese will not rotate until you </a:t>
            </a:r>
            <a:r>
              <a:rPr b="1" lang="en"/>
              <a:t>adjust</a:t>
            </a:r>
            <a:r>
              <a:rPr b="1" lang="en"/>
              <a:t> the spin speed in the inspector tab!</a:t>
            </a:r>
            <a:endParaRPr b="1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8044275"/>
            <a:ext cx="38671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37930"/>
            <a:ext cx="5143499" cy="270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102756" y="1670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BUTTON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75325" y="740225"/>
            <a:ext cx="4792800" cy="8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Add a new script to the “Canvas” </a:t>
            </a:r>
            <a:r>
              <a:rPr lang="en"/>
              <a:t>game object called “GameConroller”.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00" y="1649413"/>
            <a:ext cx="39052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0" y="2928717"/>
            <a:ext cx="5143499" cy="630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75325" y="348350"/>
            <a:ext cx="4792800" cy="8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2"/>
            </a:pPr>
            <a:r>
              <a:rPr lang="en"/>
              <a:t>Right click the “Canvas” in the </a:t>
            </a:r>
            <a:r>
              <a:rPr lang="en"/>
              <a:t>hierarchy and choose “properties”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2"/>
            </a:pPr>
            <a:r>
              <a:rPr lang="en"/>
              <a:t>Drag and drop the needed objects from the hierarchy to properties window to assign them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2"/>
            </a:pPr>
            <a:r>
              <a:rPr lang="en"/>
              <a:t>Adjust the zoomSpeed to 100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2"/>
            </a:pPr>
            <a:r>
              <a:rPr lang="en"/>
              <a:t>Close the “Canvas Properties” window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9435"/>
            <a:ext cx="5143500" cy="230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175325" y="348350"/>
            <a:ext cx="4792800" cy="8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6"/>
            </a:pPr>
            <a:r>
              <a:rPr lang="en"/>
              <a:t>Select the Button_Play in the </a:t>
            </a:r>
            <a:r>
              <a:rPr lang="en"/>
              <a:t>hierarchy, it is a child of the “Start” game object.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6"/>
            </a:pPr>
            <a:r>
              <a:rPr lang="en"/>
              <a:t>In the inspector window, find the “button” component. In the On Click() area, click the plus button.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 startAt="6"/>
            </a:pPr>
            <a:r>
              <a:rPr lang="en"/>
              <a:t>Drag the “Canvas” object into the first box, then choose the “GameController” script from the drop down, selecting the “PressStartButton” function.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4287677"/>
            <a:ext cx="5143500" cy="402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